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70" r:id="rId6"/>
    <p:sldId id="262" r:id="rId7"/>
    <p:sldId id="264" r:id="rId8"/>
    <p:sldId id="263" r:id="rId9"/>
    <p:sldId id="291" r:id="rId10"/>
    <p:sldId id="273" r:id="rId11"/>
    <p:sldId id="261" r:id="rId12"/>
    <p:sldId id="266" r:id="rId13"/>
    <p:sldId id="258" r:id="rId14"/>
    <p:sldId id="259" r:id="rId15"/>
    <p:sldId id="257" r:id="rId16"/>
    <p:sldId id="265" r:id="rId17"/>
    <p:sldId id="268" r:id="rId18"/>
    <p:sldId id="277" r:id="rId19"/>
    <p:sldId id="267" r:id="rId20"/>
    <p:sldId id="27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0" d="100"/>
          <a:sy n="60" d="100"/>
        </p:scale>
        <p:origin x="87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11A8F-9FBE-4730-A84E-3FAECD4C7B44}" type="datetimeFigureOut">
              <a:rPr lang="en-GB" smtClean="0"/>
              <a:t>15/11/2024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21A48-DE1E-474D-B617-A5CE50603C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5754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11A8F-9FBE-4730-A84E-3FAECD4C7B44}" type="datetimeFigureOut">
              <a:rPr lang="en-GB" smtClean="0"/>
              <a:t>15/11/2024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21A48-DE1E-474D-B617-A5CE50603C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3434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11A8F-9FBE-4730-A84E-3FAECD4C7B44}" type="datetimeFigureOut">
              <a:rPr lang="en-GB" smtClean="0"/>
              <a:t>15/11/2024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21A48-DE1E-474D-B617-A5CE50603C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616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11A8F-9FBE-4730-A84E-3FAECD4C7B44}" type="datetimeFigureOut">
              <a:rPr lang="en-GB" smtClean="0"/>
              <a:t>15/11/2024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21A48-DE1E-474D-B617-A5CE50603C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0734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11A8F-9FBE-4730-A84E-3FAECD4C7B44}" type="datetimeFigureOut">
              <a:rPr lang="en-GB" smtClean="0"/>
              <a:t>15/11/2024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21A48-DE1E-474D-B617-A5CE50603C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9067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11A8F-9FBE-4730-A84E-3FAECD4C7B44}" type="datetimeFigureOut">
              <a:rPr lang="en-GB" smtClean="0"/>
              <a:t>15/11/2024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21A48-DE1E-474D-B617-A5CE50603C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8965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11A8F-9FBE-4730-A84E-3FAECD4C7B44}" type="datetimeFigureOut">
              <a:rPr lang="en-GB" smtClean="0"/>
              <a:t>15/11/2024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21A48-DE1E-474D-B617-A5CE50603C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0564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11A8F-9FBE-4730-A84E-3FAECD4C7B44}" type="datetimeFigureOut">
              <a:rPr lang="en-GB" smtClean="0"/>
              <a:t>15/11/2024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21A48-DE1E-474D-B617-A5CE50603C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3432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11A8F-9FBE-4730-A84E-3FAECD4C7B44}" type="datetimeFigureOut">
              <a:rPr lang="en-GB" smtClean="0"/>
              <a:t>15/11/2024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21A48-DE1E-474D-B617-A5CE50603C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6283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11A8F-9FBE-4730-A84E-3FAECD4C7B44}" type="datetimeFigureOut">
              <a:rPr lang="en-GB" smtClean="0"/>
              <a:t>15/11/2024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21A48-DE1E-474D-B617-A5CE50603C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8272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11A8F-9FBE-4730-A84E-3FAECD4C7B44}" type="datetimeFigureOut">
              <a:rPr lang="en-GB" smtClean="0"/>
              <a:t>15/11/2024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21A48-DE1E-474D-B617-A5CE50603C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55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911A8F-9FBE-4730-A84E-3FAECD4C7B44}" type="datetimeFigureOut">
              <a:rPr lang="en-GB" smtClean="0"/>
              <a:t>15/11/2024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021A48-DE1E-474D-B617-A5CE50603C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359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189516"/>
          </a:xfrm>
        </p:spPr>
        <p:txBody>
          <a:bodyPr>
            <a:normAutofit fontScale="90000"/>
          </a:bodyPr>
          <a:lstStyle/>
          <a:p>
            <a:r>
              <a:rPr lang="en-GB" dirty="0"/>
              <a:t>Community of Practice for Siblings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782529"/>
            <a:ext cx="9144000" cy="1655762"/>
          </a:xfrm>
        </p:spPr>
        <p:txBody>
          <a:bodyPr/>
          <a:lstStyle/>
          <a:p>
            <a:r>
              <a:rPr lang="en-GB" dirty="0"/>
              <a:t>Rossie Young People’s Trust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1068" y="4110998"/>
            <a:ext cx="2849863" cy="274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4578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87"/>
            <a:ext cx="12192000" cy="682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2565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00"/>
            <a:ext cx="12192000" cy="6866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9787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081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572" y="270329"/>
            <a:ext cx="7658100" cy="642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9063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0693" y="979060"/>
            <a:ext cx="7615070" cy="521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4318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GB" sz="7200" dirty="0"/>
          </a:p>
          <a:p>
            <a:pPr marL="0" indent="0" algn="ctr">
              <a:buNone/>
            </a:pPr>
            <a:r>
              <a:rPr lang="en-GB" sz="720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6316614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Breakout sessions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Conference room: CLAN </a:t>
            </a:r>
            <a:r>
              <a:rPr lang="en-GB" dirty="0" err="1"/>
              <a:t>Childlaw</a:t>
            </a:r>
            <a:endParaRPr lang="en-GB" dirty="0"/>
          </a:p>
          <a:p>
            <a:r>
              <a:rPr lang="en-GB" dirty="0"/>
              <a:t>Room 2: Rossie Secure care</a:t>
            </a:r>
          </a:p>
          <a:p>
            <a:r>
              <a:rPr lang="en-GB" dirty="0"/>
              <a:t>Room 1: Rossie Residential care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13387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Coffee break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280" y="-15896"/>
            <a:ext cx="858143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20456341">
            <a:off x="2922566" y="2732431"/>
            <a:ext cx="1949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Thank you, and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56580" y="6092890"/>
            <a:ext cx="3069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Michael.scanlin@rossie.org.uk</a:t>
            </a:r>
          </a:p>
        </p:txBody>
      </p:sp>
    </p:spTree>
    <p:extLst>
      <p:ext uri="{BB962C8B-B14F-4D97-AF65-F5344CB8AC3E}">
        <p14:creationId xmlns:p14="http://schemas.microsoft.com/office/powerpoint/2010/main" val="7754421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7507" y="261608"/>
            <a:ext cx="3336985" cy="557901"/>
          </a:xfrm>
        </p:spPr>
        <p:txBody>
          <a:bodyPr>
            <a:noAutofit/>
          </a:bodyPr>
          <a:lstStyle/>
          <a:p>
            <a:pPr algn="ctr"/>
            <a:r>
              <a:rPr lang="en-GB" sz="3200" dirty="0"/>
              <a:t>Schedule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819509"/>
            <a:ext cx="11057313" cy="5357454"/>
          </a:xfrm>
        </p:spPr>
        <p:txBody>
          <a:bodyPr>
            <a:normAutofit lnSpcReduction="10000"/>
          </a:bodyPr>
          <a:lstStyle/>
          <a:p>
            <a:endParaRPr lang="en-GB" dirty="0"/>
          </a:p>
          <a:p>
            <a:pPr marL="0" indent="0">
              <a:buNone/>
            </a:pPr>
            <a:r>
              <a:rPr lang="en-GB" dirty="0"/>
              <a:t>					</a:t>
            </a:r>
          </a:p>
          <a:p>
            <a:r>
              <a:rPr lang="en-GB" dirty="0"/>
              <a:t>Welcome, Introductions and Housekeeping </a:t>
            </a:r>
          </a:p>
          <a:p>
            <a:r>
              <a:rPr lang="en-GB" dirty="0"/>
              <a:t>Rossie Young People’s Trust</a:t>
            </a:r>
          </a:p>
          <a:p>
            <a:r>
              <a:rPr lang="en-GB" dirty="0"/>
              <a:t>Coffee break</a:t>
            </a:r>
          </a:p>
          <a:p>
            <a:r>
              <a:rPr lang="en-GB" dirty="0"/>
              <a:t>Rossie for Brothers and Sisters</a:t>
            </a:r>
          </a:p>
          <a:p>
            <a:r>
              <a:rPr lang="en-GB" dirty="0"/>
              <a:t>Lunch</a:t>
            </a:r>
          </a:p>
          <a:p>
            <a:r>
              <a:rPr lang="en-GB" dirty="0"/>
              <a:t>CLAN Child law</a:t>
            </a:r>
          </a:p>
          <a:p>
            <a:r>
              <a:rPr lang="en-GB" dirty="0"/>
              <a:t>Break out sessions</a:t>
            </a:r>
          </a:p>
          <a:p>
            <a:r>
              <a:rPr lang="en-GB" dirty="0"/>
              <a:t>Feedback</a:t>
            </a:r>
          </a:p>
          <a:p>
            <a:r>
              <a:rPr lang="en-GB" dirty="0"/>
              <a:t>Plenary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00170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9600" dirty="0"/>
              <a:t>  </a:t>
            </a:r>
          </a:p>
          <a:p>
            <a:pPr marL="0" indent="0">
              <a:buNone/>
            </a:pPr>
            <a:r>
              <a:rPr lang="en-GB" sz="9600" dirty="0"/>
              <a:t>Welcome!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5983" y="1200944"/>
            <a:ext cx="3467100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083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383" y="1070280"/>
            <a:ext cx="3600450" cy="54597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94114" y="423949"/>
            <a:ext cx="9792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			A bit about Rossie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38256" y="1116447"/>
            <a:ext cx="32502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Established in 1857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UK’s first secure service- 1962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Opened to girls in 1986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New building opened in 2009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Multi- agency service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0E604E4-0E39-FA0A-9412-960100E36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38256" y="2718262"/>
            <a:ext cx="6625242" cy="3811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196349" y="1116447"/>
            <a:ext cx="31671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Up to 36 children and young people can live with 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Short breaks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Charitable status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Info for brothers and sisters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3353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000" y="414683"/>
            <a:ext cx="4438130" cy="30936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3DAC09-12E2-4D6B-B3A8-210262006E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9128" y="414683"/>
            <a:ext cx="2900972" cy="20375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274AFF-3470-4D94-8366-5AED840025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5861" y="414683"/>
            <a:ext cx="2915331" cy="20574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983D54-3DAB-4F47-B2CF-7A732E6A21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9128" y="2580241"/>
            <a:ext cx="2894583" cy="19635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AC026E-3262-457D-835B-A207C09082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05861" y="2580241"/>
            <a:ext cx="2915331" cy="1963523"/>
          </a:xfrm>
          <a:prstGeom prst="rect">
            <a:avLst/>
          </a:prstGeom>
        </p:spPr>
      </p:pic>
      <p:pic>
        <p:nvPicPr>
          <p:cNvPr id="8" name="Picture 2" descr="https://attachments.office.net/owa/kevin.johnstone%40rossie.org.uk/service.svc/s/GetAttachmentThumbnail?id=AQMkAGUxZGViZjgyLTdkYjYtNDMyYy05ZDllLWM4NTZmODA0YTUwYgBGAAADcFY%2FiAx%2FDk%2BPMkKwAv1oywcAaAxGvhdr1EClSQXdAoEVNQAAAgEMAAAAaAxGvhdr1EClSQXdAoEVNQAEFzYR4QAAAAESABAAYAuKAUQyFkqq18eSJXkIFw%3D%3D&amp;thumbnailType=2&amp;token=eyJhbGciOiJSUzI1NiIsImtpZCI6IkU1RDJGMEY4REE5M0I2NzA5QzQzQTlFOEE2MTQzQzAzRDYyRjlBODAiLCJ0eXAiOiJKV1QiLCJ4NXQiOiI1ZEx3LU5xVHRuQ2NRNm5vcGhROEE5WXZtb0EifQ.eyJvcmlnaW4iOiJodHRwczovL291dGxvb2sub2ZmaWNlLmNvbSIsInVjIjoiYjIwNGU3MGNmYTQxNDNjOWFlOTUyNDI4NDdiNzhhOGUiLCJzaWduaW5fc3RhdGUiOlsiaW5rbm93bm50d2siLCJrbXNpIl0sInZlciI6IkV4Y2hhbmdlLkNhbGxiYWNrLlYxIiwiYXBwY3R4c2VuZGVyIjoiT3dhRG93bmxvYWRAY2Q0OGJlYzYtODljZS00OThkLTg2MzgtZDI2NDdlYThlMjQ1IiwiaXNzcmluZyI6IldXIiwiYXBwY3R4Ijoie1wibXNleGNocHJvdFwiOlwib3dhXCIsXCJwdWlkXCI6XCIxMTUzODAxMTE2NTczOTM1MjAyXCIsXCJzY29wZVwiOlwiT3dhRG93bmxvYWRcIixcIm9pZFwiOlwiZWZmN2U0OTgtN2Q0OC00ZjIzLTkzMjMtNzc2ZmY0ZGFmNDRiXCIsXCJwcmltYXJ5c2lkXCI6XCJTLTEtNS0yMS0xNjg1MDQxMjg5LTE1OTM5MzYxNTAtODE5OTM5MTM4LTkwNzI5OTVcIn0iLCJuYmYiOjE3MjAxODUyODMsImV4cCI6MTcyMDE4NTU4MywiaXNzIjoiMDAwMDAwMDItMDAwMC0wZmYxLWNlMDAtMDAwMDAwMDAwMDAwQGNkNDhiZWM2LTg5Y2UtNDk4ZC04NjM4LWQyNjQ3ZWE4ZTI0NSIsImF1ZCI6IjAwMDAwMDAyLTAwMDAtMGZmMS1jZTAwLTAwMDAwMDAwMDAwMC9hdHRhY2htZW50cy5vZmZpY2UubmV0QGNkNDhiZWM2LTg5Y2UtNDk4ZC04NjM4LWQyNjQ3ZWE4ZTI0NSIsImhhcHAiOiJvd2EifQ.HTn_X1RI1rHomH6_sF193RkP7x6fVqUlZ2nKebMi-oiTJeUhOiOLEGymm5qPJ9u-vTJjd_R-8IXeelOhcPlb50eowC6a7ptBpjdONrnUecQW4TG3ajsUvobHHgN24NDJVi5WpU0pNV78bvMEtQTp86vwQkjOQDiycByib4e2xfgean-uGgcIehjJ8gDnNSwSPQx4BzDe2NtveoJX6Y8_ZOZnIrTlzTDwYcNNhOxW-HgWHfcXtuKTfM63_E9EYwsy5kJmVdm2Zndnq2wTtFVOOVUQM4cbqJlkTarzQvR_ZFfpXc190LnRLPUiJUqYnzV2m2x5IlVPazvH7A2ZLVPzxg&amp;X-OWA-CANARY=bdvoV-dLKvgAAAAAAAAAAEATo3f0nNwYWKERJuI3LBjTyql19BY8qYBu6ObdFhwuXowL0-wLjgg.&amp;owa=outlook.office.com&amp;scriptVer=20240621005.09&amp;clientId=A062778CE86F4ED1BBDDE70221A2BFF9&amp;animation=true">
            <a:extLst>
              <a:ext uri="{FF2B5EF4-FFF2-40B4-BE49-F238E27FC236}">
                <a16:creationId xmlns:a16="http://schemas.microsoft.com/office/drawing/2014/main" id="{9A1813B0-3456-4154-BE56-4F372BBB0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516" y="4671751"/>
            <a:ext cx="2900971" cy="1931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Image preview">
            <a:extLst>
              <a:ext uri="{FF2B5EF4-FFF2-40B4-BE49-F238E27FC236}">
                <a16:creationId xmlns:a16="http://schemas.microsoft.com/office/drawing/2014/main" id="{ADFAC738-7431-41F7-AD59-7D6382E46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5861" y="4651874"/>
            <a:ext cx="2915331" cy="195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">
            <a:extLst>
              <a:ext uri="{FF2B5EF4-FFF2-40B4-BE49-F238E27FC236}">
                <a16:creationId xmlns:a16="http://schemas.microsoft.com/office/drawing/2014/main" id="{1FE754C9-2D13-F2D1-0B90-2F9724FD98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01" y="3575122"/>
            <a:ext cx="4438130" cy="3028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46161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25959" y="1754156"/>
            <a:ext cx="80149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5400" dirty="0"/>
          </a:p>
          <a:p>
            <a:r>
              <a:rPr lang="en-GB" sz="5400" dirty="0"/>
              <a:t>Any questions/ comments?</a:t>
            </a:r>
          </a:p>
        </p:txBody>
      </p:sp>
    </p:spTree>
    <p:extLst>
      <p:ext uri="{BB962C8B-B14F-4D97-AF65-F5344CB8AC3E}">
        <p14:creationId xmlns:p14="http://schemas.microsoft.com/office/powerpoint/2010/main" val="7779328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Rossie for Brothers and Sisters</a:t>
            </a:r>
          </a:p>
        </p:txBody>
      </p:sp>
      <p:pic>
        <p:nvPicPr>
          <p:cNvPr id="3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8997" y="1944697"/>
            <a:ext cx="3194006" cy="451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1013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If an idea is worth doing, it’s worth stealing!</a:t>
            </a:r>
          </a:p>
        </p:txBody>
      </p:sp>
      <p:pic>
        <p:nvPicPr>
          <p:cNvPr id="1026" name="Picture 2" descr="...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735" y="1825625"/>
            <a:ext cx="8848530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03263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Timeline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Funding application made to CORRA foundation in November 2023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Options appraisal work</a:t>
            </a:r>
          </a:p>
          <a:p>
            <a:pPr marL="0" indent="0">
              <a:buNone/>
            </a:pPr>
            <a:r>
              <a:rPr lang="en-GB" dirty="0"/>
              <a:t> </a:t>
            </a:r>
          </a:p>
          <a:p>
            <a:r>
              <a:rPr lang="en-GB" dirty="0"/>
              <a:t>Board decision reached in March 2024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Design phase 1- April 2024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Planning/ building warrant and tendering- May 2024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2121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a28c9a60-afe1-4055-9d8b-b18155627dc6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C268B190F91204A8373F8CEE17A633D" ma:contentTypeVersion="15" ma:contentTypeDescription="Create a new document." ma:contentTypeScope="" ma:versionID="8f6da0dd1f5f5cb640cc7a384f1d1b0a">
  <xsd:schema xmlns:xsd="http://www.w3.org/2001/XMLSchema" xmlns:xs="http://www.w3.org/2001/XMLSchema" xmlns:p="http://schemas.microsoft.com/office/2006/metadata/properties" xmlns:ns3="a28c9a60-afe1-4055-9d8b-b18155627dc6" xmlns:ns4="f063a926-b5d0-4bf8-acd4-b307c34c4d1c" targetNamespace="http://schemas.microsoft.com/office/2006/metadata/properties" ma:root="true" ma:fieldsID="57911419a9781ac197824235ba2ed1b9" ns3:_="" ns4:_="">
    <xsd:import namespace="a28c9a60-afe1-4055-9d8b-b18155627dc6"/>
    <xsd:import namespace="f063a926-b5d0-4bf8-acd4-b307c34c4d1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ObjectDetectorVersions" minOccurs="0"/>
                <xsd:element ref="ns4:SharedWithUsers" minOccurs="0"/>
                <xsd:element ref="ns4:SharedWithDetails" minOccurs="0"/>
                <xsd:element ref="ns4:SharingHintHash" minOccurs="0"/>
                <xsd:element ref="ns3:_activity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8c9a60-afe1-4055-9d8b-b18155627dc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8" nillable="true" ma:displayName="_activity" ma:hidden="true" ma:internalName="_activity">
      <xsd:simpleType>
        <xsd:restriction base="dms:Note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21" nillable="true" ma:displayName="MediaServiceSystemTags" ma:hidden="true" ma:internalName="MediaServiceSystemTags" ma:readOnly="true">
      <xsd:simpleType>
        <xsd:restriction base="dms:Note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63a926-b5d0-4bf8-acd4-b307c34c4d1c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F73E53A-95EF-4DC0-8A88-4A2AA75BBDE1}">
  <ds:schemaRefs>
    <ds:schemaRef ds:uri="http://purl.org/dc/elements/1.1/"/>
    <ds:schemaRef ds:uri="http://schemas.openxmlformats.org/package/2006/metadata/core-properties"/>
    <ds:schemaRef ds:uri="a28c9a60-afe1-4055-9d8b-b18155627dc6"/>
    <ds:schemaRef ds:uri="http://purl.org/dc/terms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f063a926-b5d0-4bf8-acd4-b307c34c4d1c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14FCFE91-F2C3-4632-AD0C-BE8B9C792FC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28c9a60-afe1-4055-9d8b-b18155627dc6"/>
    <ds:schemaRef ds:uri="f063a926-b5d0-4bf8-acd4-b307c34c4d1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4B3E86F-8019-4B2A-B33D-1F30DF159BA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16754</TotalTime>
  <Words>182</Words>
  <Application>Microsoft Office PowerPoint</Application>
  <PresentationFormat>Widescreen</PresentationFormat>
  <Paragraphs>49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Community of Practice for Siblings</vt:lpstr>
      <vt:lpstr>Schedule</vt:lpstr>
      <vt:lpstr>PowerPoint Presentation</vt:lpstr>
      <vt:lpstr>PowerPoint Presentation</vt:lpstr>
      <vt:lpstr>PowerPoint Presentation</vt:lpstr>
      <vt:lpstr>PowerPoint Presentation</vt:lpstr>
      <vt:lpstr>Rossie for Brothers and Sisters</vt:lpstr>
      <vt:lpstr>If an idea is worth doing, it’s worth stealing!</vt:lpstr>
      <vt:lpstr>Timeline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Breakout sessions</vt:lpstr>
      <vt:lpstr>Coffee break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Brothers and Sisters</dc:title>
  <dc:creator>Michael Scanlin</dc:creator>
  <cp:lastModifiedBy>Maryanne McIntyre</cp:lastModifiedBy>
  <cp:revision>36</cp:revision>
  <dcterms:created xsi:type="dcterms:W3CDTF">2024-07-25T15:09:23Z</dcterms:created>
  <dcterms:modified xsi:type="dcterms:W3CDTF">2024-11-15T11:26:17Z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0x0101003C268B190F91204A8373F8CEE17A633D</vt:lpwstr>
  </property>
</Properties>
</file>